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3" r:id="rId3"/>
    <p:sldId id="295" r:id="rId4"/>
    <p:sldId id="298" r:id="rId5"/>
    <p:sldId id="300" r:id="rId6"/>
    <p:sldId id="301" r:id="rId7"/>
    <p:sldId id="260" r:id="rId8"/>
    <p:sldId id="299" r:id="rId9"/>
    <p:sldId id="302" r:id="rId10"/>
    <p:sldId id="297" r:id="rId11"/>
    <p:sldId id="264" r:id="rId12"/>
    <p:sldId id="270" r:id="rId13"/>
    <p:sldId id="273" r:id="rId14"/>
    <p:sldId id="275" r:id="rId15"/>
    <p:sldId id="277" r:id="rId16"/>
    <p:sldId id="285" r:id="rId17"/>
    <p:sldId id="290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4686F98-CA74-4B17-9EB5-10587FF962E9}" type="datetimeFigureOut">
              <a:rPr lang="fr-FR" smtClean="0"/>
              <a:pPr/>
              <a:t>10/10/2016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E3F21A3-02D3-42FF-B1D3-471859C35EA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PPE PARKING M2L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SANDOLO ALEXANDRE</a:t>
            </a:r>
          </a:p>
          <a:p>
            <a:r>
              <a:rPr lang="fr-FR" dirty="0" smtClean="0"/>
              <a:t>KASPERSKI VICTOR (Chef de projet)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6588" t="9765" r="4465" b="1406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7137" t="10156" r="6662" b="1171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9216" t="8789" r="19839" b="12109"/>
          <a:stretch>
            <a:fillRect/>
          </a:stretch>
        </p:blipFill>
        <p:spPr bwMode="auto">
          <a:xfrm>
            <a:off x="-1" y="0"/>
            <a:ext cx="91043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7686" t="9765" r="6661" b="179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7137" t="9765" r="6112" b="150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24707" t="8789" r="23682" b="1308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 l="24707" t="8789" r="23133" b="12109"/>
          <a:stretch>
            <a:fillRect/>
          </a:stretch>
        </p:blipFill>
        <p:spPr bwMode="auto">
          <a:xfrm>
            <a:off x="0" y="0"/>
            <a:ext cx="9144000" cy="688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7687" t="9765" r="6661" b="179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86248" y="642918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MCD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6354" t="16601" r="40154" b="20898"/>
          <a:stretch>
            <a:fillRect/>
          </a:stretch>
        </p:blipFill>
        <p:spPr bwMode="auto">
          <a:xfrm>
            <a:off x="0" y="1142984"/>
            <a:ext cx="914400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l="21413" t="11719" r="22035" b="21875"/>
          <a:stretch>
            <a:fillRect/>
          </a:stretch>
        </p:blipFill>
        <p:spPr bwMode="auto">
          <a:xfrm>
            <a:off x="-1" y="0"/>
            <a:ext cx="90893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002" t="9765" r="26427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3726" t="9765" r="28623" b="6250"/>
          <a:stretch>
            <a:fillRect/>
          </a:stretch>
        </p:blipFill>
        <p:spPr bwMode="auto">
          <a:xfrm>
            <a:off x="0" y="-1"/>
            <a:ext cx="9144000" cy="68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4824" t="8789" r="22035" b="82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530" t="9765" r="36310" b="9179"/>
          <a:stretch>
            <a:fillRect/>
          </a:stretch>
        </p:blipFill>
        <p:spPr bwMode="auto">
          <a:xfrm>
            <a:off x="0" y="0"/>
            <a:ext cx="9144000" cy="686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4041" t="8789" r="32467" b="24804"/>
          <a:stretch>
            <a:fillRect/>
          </a:stretch>
        </p:blipFill>
        <p:spPr bwMode="auto">
          <a:xfrm>
            <a:off x="0" y="-1"/>
            <a:ext cx="9144000" cy="692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/>
          <a:srcRect l="10317" t="8100" r="7837" b="411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113</TotalTime>
  <Words>13</Words>
  <Application>Microsoft Office PowerPoint</Application>
  <PresentationFormat>Affichage à l'écran (4:3)</PresentationFormat>
  <Paragraphs>4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Débit</vt:lpstr>
      <vt:lpstr>PPE PARKING M2L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PPE PARKING M2L</dc:title>
  <dc:creator>vkasperski</dc:creator>
  <cp:lastModifiedBy>vkasperski</cp:lastModifiedBy>
  <cp:revision>12</cp:revision>
  <dcterms:created xsi:type="dcterms:W3CDTF">2016-10-10T07:45:01Z</dcterms:created>
  <dcterms:modified xsi:type="dcterms:W3CDTF">2016-10-10T12:02:33Z</dcterms:modified>
</cp:coreProperties>
</file>